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16200000">
        <a:off x="1357" y="899"/>
        <a:ext cx="2884289" cy="2884289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3168346" y="0"/>
        <a:ext cx="2884289" cy="2884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57179" y="333377"/>
            <a:ext cx="70487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962337" y="6165850"/>
            <a:ext cx="1438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Казань.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xmlns="" val="2078688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62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xmlns="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93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33918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Республике Татарстан.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313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28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xmlns="" val="135679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291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560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24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17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904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xmlns="" val="77194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1395</Words>
  <Application>Microsoft Office PowerPoint</Application>
  <PresentationFormat>Экран (4:3)</PresentationFormat>
  <Paragraphs>152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Краткая презентация  образовательной программы дошкольного образовательного учреждения (ОП ДО)</vt:lpstr>
      <vt:lpstr>Слайд 2</vt:lpstr>
      <vt:lpstr>Слайд 3</vt:lpstr>
      <vt:lpstr>Слайд 4</vt:lpstr>
      <vt:lpstr>Слайд 5</vt:lpstr>
      <vt:lpstr>Слайд 6</vt:lpstr>
      <vt:lpstr>Структура ОП ДО</vt:lpstr>
      <vt:lpstr>Слайд 8</vt:lpstr>
      <vt:lpstr>Слайд 9</vt:lpstr>
      <vt:lpstr>Слайд 10</vt:lpstr>
      <vt:lpstr>Слайд 11</vt:lpstr>
      <vt:lpstr>Слайд 12</vt:lpstr>
      <vt:lpstr>        Формы работы по взаимодействию с родителями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User</cp:lastModifiedBy>
  <cp:revision>6</cp:revision>
  <dcterms:created xsi:type="dcterms:W3CDTF">2023-08-02T09:43:03Z</dcterms:created>
  <dcterms:modified xsi:type="dcterms:W3CDTF">2023-11-10T11:27:09Z</dcterms:modified>
</cp:coreProperties>
</file>